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2" r:id="rId3"/>
    <p:sldId id="259" r:id="rId4"/>
    <p:sldId id="260" r:id="rId5"/>
    <p:sldId id="261" r:id="rId6"/>
    <p:sldId id="273" r:id="rId7"/>
    <p:sldId id="262" r:id="rId8"/>
    <p:sldId id="263" r:id="rId9"/>
    <p:sldId id="264" r:id="rId10"/>
    <p:sldId id="266" r:id="rId11"/>
    <p:sldId id="265" r:id="rId12"/>
    <p:sldId id="267" r:id="rId13"/>
    <p:sldId id="274" r:id="rId14"/>
    <p:sldId id="268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3F44EF-3CFD-4885-B0D1-4610923DF1DC}" v="9" dt="2024-07-14T03:04:20.5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2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umari, Rakhi C." userId="16c20b10-185c-4305-8533-fa60d401dace" providerId="ADAL" clId="{443F44EF-3CFD-4885-B0D1-4610923DF1DC}"/>
    <pc:docChg chg="undo custSel addSld delSld modSld">
      <pc:chgData name="Kumari, Rakhi C." userId="16c20b10-185c-4305-8533-fa60d401dace" providerId="ADAL" clId="{443F44EF-3CFD-4885-B0D1-4610923DF1DC}" dt="2024-07-14T03:05:26.281" v="147" actId="20577"/>
      <pc:docMkLst>
        <pc:docMk/>
      </pc:docMkLst>
      <pc:sldChg chg="addSp delSp modSp del mod">
        <pc:chgData name="Kumari, Rakhi C." userId="16c20b10-185c-4305-8533-fa60d401dace" providerId="ADAL" clId="{443F44EF-3CFD-4885-B0D1-4610923DF1DC}" dt="2024-07-13T11:58:48.175" v="126" actId="2696"/>
        <pc:sldMkLst>
          <pc:docMk/>
          <pc:sldMk cId="2994603280" sldId="258"/>
        </pc:sldMkLst>
        <pc:spChg chg="mod">
          <ac:chgData name="Kumari, Rakhi C." userId="16c20b10-185c-4305-8533-fa60d401dace" providerId="ADAL" clId="{443F44EF-3CFD-4885-B0D1-4610923DF1DC}" dt="2024-07-13T11:53:13.756" v="81" actId="14100"/>
          <ac:spMkLst>
            <pc:docMk/>
            <pc:sldMk cId="2994603280" sldId="258"/>
            <ac:spMk id="3" creationId="{26099286-7CE5-6A3F-F813-2ED6498D7FD9}"/>
          </ac:spMkLst>
        </pc:spChg>
        <pc:spChg chg="add del mod">
          <ac:chgData name="Kumari, Rakhi C." userId="16c20b10-185c-4305-8533-fa60d401dace" providerId="ADAL" clId="{443F44EF-3CFD-4885-B0D1-4610923DF1DC}" dt="2024-07-13T11:52:48.434" v="71" actId="478"/>
          <ac:spMkLst>
            <pc:docMk/>
            <pc:sldMk cId="2994603280" sldId="258"/>
            <ac:spMk id="8" creationId="{12655805-A913-5F10-E733-E0E973B15196}"/>
          </ac:spMkLst>
        </pc:spChg>
        <pc:spChg chg="add del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13" creationId="{BACC6370-2D7E-4714-9D71-7542949D7D5D}"/>
          </ac:spMkLst>
        </pc:spChg>
        <pc:spChg chg="add del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15" creationId="{F68B3F68-107C-434F-AA38-110D5EA91B85}"/>
          </ac:spMkLst>
        </pc:spChg>
        <pc:spChg chg="add del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17" creationId="{AAD0DBB9-1A4B-4391-81D4-CB19F9AB918A}"/>
          </ac:spMkLst>
        </pc:spChg>
        <pc:spChg chg="add del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19" creationId="{063BBA22-50EA-4C4D-BE05-F1CE4E63AA56}"/>
          </ac:spMkLst>
        </pc:spChg>
        <pc:spChg chg="add del">
          <ac:chgData name="Kumari, Rakhi C." userId="16c20b10-185c-4305-8533-fa60d401dace" providerId="ADAL" clId="{443F44EF-3CFD-4885-B0D1-4610923DF1DC}" dt="2024-07-13T11:52:52.989" v="75" actId="26606"/>
          <ac:spMkLst>
            <pc:docMk/>
            <pc:sldMk cId="2994603280" sldId="258"/>
            <ac:spMk id="24" creationId="{BACC6370-2D7E-4714-9D71-7542949D7D5D}"/>
          </ac:spMkLst>
        </pc:spChg>
        <pc:spChg chg="add del">
          <ac:chgData name="Kumari, Rakhi C." userId="16c20b10-185c-4305-8533-fa60d401dace" providerId="ADAL" clId="{443F44EF-3CFD-4885-B0D1-4610923DF1DC}" dt="2024-07-13T11:52:51.532" v="73" actId="26606"/>
          <ac:spMkLst>
            <pc:docMk/>
            <pc:sldMk cId="2994603280" sldId="258"/>
            <ac:spMk id="25" creationId="{B50AB553-2A96-4A92-96F2-93548E096954}"/>
          </ac:spMkLst>
        </pc:spChg>
        <pc:spChg chg="add del">
          <ac:chgData name="Kumari, Rakhi C." userId="16c20b10-185c-4305-8533-fa60d401dace" providerId="ADAL" clId="{443F44EF-3CFD-4885-B0D1-4610923DF1DC}" dt="2024-07-13T11:52:52.989" v="75" actId="26606"/>
          <ac:spMkLst>
            <pc:docMk/>
            <pc:sldMk cId="2994603280" sldId="258"/>
            <ac:spMk id="26" creationId="{F68B3F68-107C-434F-AA38-110D5EA91B85}"/>
          </ac:spMkLst>
        </pc:spChg>
        <pc:spChg chg="add del">
          <ac:chgData name="Kumari, Rakhi C." userId="16c20b10-185c-4305-8533-fa60d401dace" providerId="ADAL" clId="{443F44EF-3CFD-4885-B0D1-4610923DF1DC}" dt="2024-07-13T11:52:52.989" v="75" actId="26606"/>
          <ac:spMkLst>
            <pc:docMk/>
            <pc:sldMk cId="2994603280" sldId="258"/>
            <ac:spMk id="28" creationId="{AAD0DBB9-1A4B-4391-81D4-CB19F9AB918A}"/>
          </ac:spMkLst>
        </pc:spChg>
        <pc:spChg chg="add del">
          <ac:chgData name="Kumari, Rakhi C." userId="16c20b10-185c-4305-8533-fa60d401dace" providerId="ADAL" clId="{443F44EF-3CFD-4885-B0D1-4610923DF1DC}" dt="2024-07-13T11:52:52.989" v="75" actId="26606"/>
          <ac:spMkLst>
            <pc:docMk/>
            <pc:sldMk cId="2994603280" sldId="258"/>
            <ac:spMk id="30" creationId="{063BBA22-50EA-4C4D-BE05-F1CE4E63AA56}"/>
          </ac:spMkLst>
        </pc:spChg>
        <pc:spChg chg="add del">
          <ac:chgData name="Kumari, Rakhi C." userId="16c20b10-185c-4305-8533-fa60d401dace" providerId="ADAL" clId="{443F44EF-3CFD-4885-B0D1-4610923DF1DC}" dt="2024-07-13T11:52:59.418" v="77" actId="26606"/>
          <ac:spMkLst>
            <pc:docMk/>
            <pc:sldMk cId="2994603280" sldId="258"/>
            <ac:spMk id="32" creationId="{BACC6370-2D7E-4714-9D71-7542949D7D5D}"/>
          </ac:spMkLst>
        </pc:spChg>
        <pc:spChg chg="add del">
          <ac:chgData name="Kumari, Rakhi C." userId="16c20b10-185c-4305-8533-fa60d401dace" providerId="ADAL" clId="{443F44EF-3CFD-4885-B0D1-4610923DF1DC}" dt="2024-07-13T11:52:59.418" v="77" actId="26606"/>
          <ac:spMkLst>
            <pc:docMk/>
            <pc:sldMk cId="2994603280" sldId="258"/>
            <ac:spMk id="33" creationId="{F68B3F68-107C-434F-AA38-110D5EA91B85}"/>
          </ac:spMkLst>
        </pc:spChg>
        <pc:spChg chg="add del">
          <ac:chgData name="Kumari, Rakhi C." userId="16c20b10-185c-4305-8533-fa60d401dace" providerId="ADAL" clId="{443F44EF-3CFD-4885-B0D1-4610923DF1DC}" dt="2024-07-13T11:52:59.418" v="77" actId="26606"/>
          <ac:spMkLst>
            <pc:docMk/>
            <pc:sldMk cId="2994603280" sldId="258"/>
            <ac:spMk id="34" creationId="{AAD0DBB9-1A4B-4391-81D4-CB19F9AB918A}"/>
          </ac:spMkLst>
        </pc:spChg>
        <pc:spChg chg="add del">
          <ac:chgData name="Kumari, Rakhi C." userId="16c20b10-185c-4305-8533-fa60d401dace" providerId="ADAL" clId="{443F44EF-3CFD-4885-B0D1-4610923DF1DC}" dt="2024-07-13T11:52:59.418" v="77" actId="26606"/>
          <ac:spMkLst>
            <pc:docMk/>
            <pc:sldMk cId="2994603280" sldId="258"/>
            <ac:spMk id="35" creationId="{063BBA22-50EA-4C4D-BE05-F1CE4E63AA56}"/>
          </ac:spMkLst>
        </pc:spChg>
        <pc:spChg chg="add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37" creationId="{2659FDB4-FCBE-4A89-B46D-43D4FA54464D}"/>
          </ac:spMkLst>
        </pc:spChg>
        <pc:graphicFrameChg chg="mod modGraphic">
          <ac:chgData name="Kumari, Rakhi C." userId="16c20b10-185c-4305-8533-fa60d401dace" providerId="ADAL" clId="{443F44EF-3CFD-4885-B0D1-4610923DF1DC}" dt="2024-07-13T11:52:59.498" v="78" actId="26606"/>
          <ac:graphicFrameMkLst>
            <pc:docMk/>
            <pc:sldMk cId="2994603280" sldId="258"/>
            <ac:graphicFrameMk id="9" creationId="{5D391B7B-CE25-1593-F702-7BA7203A987B}"/>
          </ac:graphicFrameMkLst>
        </pc:graphicFrameChg>
        <pc:picChg chg="add del">
          <ac:chgData name="Kumari, Rakhi C." userId="16c20b10-185c-4305-8533-fa60d401dace" providerId="ADAL" clId="{443F44EF-3CFD-4885-B0D1-4610923DF1DC}" dt="2024-07-13T11:52:51.532" v="73" actId="26606"/>
          <ac:picMkLst>
            <pc:docMk/>
            <pc:sldMk cId="2994603280" sldId="258"/>
            <ac:picMk id="21" creationId="{80FBA9BD-8FAC-AD00-D188-89AD8745E63F}"/>
          </ac:picMkLst>
        </pc:picChg>
        <pc:cxnChg chg="add">
          <ac:chgData name="Kumari, Rakhi C." userId="16c20b10-185c-4305-8533-fa60d401dace" providerId="ADAL" clId="{443F44EF-3CFD-4885-B0D1-4610923DF1DC}" dt="2024-07-13T11:52:59.498" v="78" actId="26606"/>
          <ac:cxnSpMkLst>
            <pc:docMk/>
            <pc:sldMk cId="2994603280" sldId="258"/>
            <ac:cxnSpMk id="38" creationId="{C8F51B3F-8331-4E4A-AE96-D47B1006EEAD}"/>
          </ac:cxnSpMkLst>
        </pc:cxnChg>
      </pc:sldChg>
      <pc:sldChg chg="modSp mod">
        <pc:chgData name="Kumari, Rakhi C." userId="16c20b10-185c-4305-8533-fa60d401dace" providerId="ADAL" clId="{443F44EF-3CFD-4885-B0D1-4610923DF1DC}" dt="2024-07-13T11:46:59.340" v="34" actId="113"/>
        <pc:sldMkLst>
          <pc:docMk/>
          <pc:sldMk cId="3265331200" sldId="259"/>
        </pc:sldMkLst>
        <pc:spChg chg="mod">
          <ac:chgData name="Kumari, Rakhi C." userId="16c20b10-185c-4305-8533-fa60d401dace" providerId="ADAL" clId="{443F44EF-3CFD-4885-B0D1-4610923DF1DC}" dt="2024-07-13T11:46:59.340" v="34" actId="113"/>
          <ac:spMkLst>
            <pc:docMk/>
            <pc:sldMk cId="3265331200" sldId="259"/>
            <ac:spMk id="3" creationId="{61B62BA7-985F-07C1-4519-19966C71D4AF}"/>
          </ac:spMkLst>
        </pc:spChg>
      </pc:sldChg>
      <pc:sldChg chg="modSp mod">
        <pc:chgData name="Kumari, Rakhi C." userId="16c20b10-185c-4305-8533-fa60d401dace" providerId="ADAL" clId="{443F44EF-3CFD-4885-B0D1-4610923DF1DC}" dt="2024-07-13T11:46:35.393" v="32" actId="113"/>
        <pc:sldMkLst>
          <pc:docMk/>
          <pc:sldMk cId="2359006959" sldId="260"/>
        </pc:sldMkLst>
        <pc:spChg chg="mod">
          <ac:chgData name="Kumari, Rakhi C." userId="16c20b10-185c-4305-8533-fa60d401dace" providerId="ADAL" clId="{443F44EF-3CFD-4885-B0D1-4610923DF1DC}" dt="2024-07-13T11:46:35.393" v="32" actId="113"/>
          <ac:spMkLst>
            <pc:docMk/>
            <pc:sldMk cId="2359006959" sldId="260"/>
            <ac:spMk id="4" creationId="{E32D8DD0-2C82-5675-941B-C8F4E27B9FF8}"/>
          </ac:spMkLst>
        </pc:spChg>
      </pc:sldChg>
      <pc:sldChg chg="modSp">
        <pc:chgData name="Kumari, Rakhi C." userId="16c20b10-185c-4305-8533-fa60d401dace" providerId="ADAL" clId="{443F44EF-3CFD-4885-B0D1-4610923DF1DC}" dt="2024-07-13T11:47:38.222" v="35" actId="20577"/>
        <pc:sldMkLst>
          <pc:docMk/>
          <pc:sldMk cId="685700888" sldId="261"/>
        </pc:sldMkLst>
        <pc:graphicFrameChg chg="mod">
          <ac:chgData name="Kumari, Rakhi C." userId="16c20b10-185c-4305-8533-fa60d401dace" providerId="ADAL" clId="{443F44EF-3CFD-4885-B0D1-4610923DF1DC}" dt="2024-07-13T11:47:38.222" v="35" actId="20577"/>
          <ac:graphicFrameMkLst>
            <pc:docMk/>
            <pc:sldMk cId="685700888" sldId="261"/>
            <ac:graphicFrameMk id="11" creationId="{A02C55D5-30E8-E58F-818C-122CFA7D3152}"/>
          </ac:graphicFrameMkLst>
        </pc:graphicFrameChg>
      </pc:sldChg>
      <pc:sldChg chg="modSp mod">
        <pc:chgData name="Kumari, Rakhi C." userId="16c20b10-185c-4305-8533-fa60d401dace" providerId="ADAL" clId="{443F44EF-3CFD-4885-B0D1-4610923DF1DC}" dt="2024-07-13T11:48:22.019" v="38" actId="5793"/>
        <pc:sldMkLst>
          <pc:docMk/>
          <pc:sldMk cId="668593732" sldId="262"/>
        </pc:sldMkLst>
        <pc:spChg chg="mod">
          <ac:chgData name="Kumari, Rakhi C." userId="16c20b10-185c-4305-8533-fa60d401dace" providerId="ADAL" clId="{443F44EF-3CFD-4885-B0D1-4610923DF1DC}" dt="2024-07-13T11:48:22.019" v="38" actId="5793"/>
          <ac:spMkLst>
            <pc:docMk/>
            <pc:sldMk cId="668593732" sldId="262"/>
            <ac:spMk id="5" creationId="{5505A0DC-9360-BFD5-0975-B3B80B250A11}"/>
          </ac:spMkLst>
        </pc:spChg>
      </pc:sldChg>
      <pc:sldChg chg="modSp mod">
        <pc:chgData name="Kumari, Rakhi C." userId="16c20b10-185c-4305-8533-fa60d401dace" providerId="ADAL" clId="{443F44EF-3CFD-4885-B0D1-4610923DF1DC}" dt="2024-07-13T11:48:16.768" v="37" actId="5793"/>
        <pc:sldMkLst>
          <pc:docMk/>
          <pc:sldMk cId="552581755" sldId="263"/>
        </pc:sldMkLst>
        <pc:spChg chg="mod">
          <ac:chgData name="Kumari, Rakhi C." userId="16c20b10-185c-4305-8533-fa60d401dace" providerId="ADAL" clId="{443F44EF-3CFD-4885-B0D1-4610923DF1DC}" dt="2024-07-13T11:48:16.768" v="37" actId="5793"/>
          <ac:spMkLst>
            <pc:docMk/>
            <pc:sldMk cId="552581755" sldId="263"/>
            <ac:spMk id="3" creationId="{4336FE39-7BD4-C52B-0288-B318DB871F92}"/>
          </ac:spMkLst>
        </pc:spChg>
      </pc:sldChg>
      <pc:sldChg chg="modSp mod">
        <pc:chgData name="Kumari, Rakhi C." userId="16c20b10-185c-4305-8533-fa60d401dace" providerId="ADAL" clId="{443F44EF-3CFD-4885-B0D1-4610923DF1DC}" dt="2024-07-13T11:50:06.201" v="58" actId="14100"/>
        <pc:sldMkLst>
          <pc:docMk/>
          <pc:sldMk cId="773723039" sldId="264"/>
        </pc:sldMkLst>
        <pc:spChg chg="mod">
          <ac:chgData name="Kumari, Rakhi C." userId="16c20b10-185c-4305-8533-fa60d401dace" providerId="ADAL" clId="{443F44EF-3CFD-4885-B0D1-4610923DF1DC}" dt="2024-07-13T11:48:44.886" v="41" actId="5793"/>
          <ac:spMkLst>
            <pc:docMk/>
            <pc:sldMk cId="773723039" sldId="264"/>
            <ac:spMk id="3" creationId="{4336FE39-7BD4-C52B-0288-B318DB871F92}"/>
          </ac:spMkLst>
        </pc:spChg>
        <pc:spChg chg="mod">
          <ac:chgData name="Kumari, Rakhi C." userId="16c20b10-185c-4305-8533-fa60d401dace" providerId="ADAL" clId="{443F44EF-3CFD-4885-B0D1-4610923DF1DC}" dt="2024-07-13T11:50:06.201" v="58" actId="14100"/>
          <ac:spMkLst>
            <pc:docMk/>
            <pc:sldMk cId="773723039" sldId="264"/>
            <ac:spMk id="6" creationId="{161E8ACE-84D9-5D24-5BA4-B23EB27BA745}"/>
          </ac:spMkLst>
        </pc:spChg>
      </pc:sldChg>
      <pc:sldChg chg="modSp mod">
        <pc:chgData name="Kumari, Rakhi C." userId="16c20b10-185c-4305-8533-fa60d401dace" providerId="ADAL" clId="{443F44EF-3CFD-4885-B0D1-4610923DF1DC}" dt="2024-07-13T11:49:53.497" v="56" actId="20577"/>
        <pc:sldMkLst>
          <pc:docMk/>
          <pc:sldMk cId="2189925344" sldId="265"/>
        </pc:sldMkLst>
        <pc:spChg chg="mod">
          <ac:chgData name="Kumari, Rakhi C." userId="16c20b10-185c-4305-8533-fa60d401dace" providerId="ADAL" clId="{443F44EF-3CFD-4885-B0D1-4610923DF1DC}" dt="2024-07-13T11:49:04.801" v="46" actId="5793"/>
          <ac:spMkLst>
            <pc:docMk/>
            <pc:sldMk cId="2189925344" sldId="265"/>
            <ac:spMk id="3" creationId="{4336FE39-7BD4-C52B-0288-B318DB871F92}"/>
          </ac:spMkLst>
        </pc:spChg>
        <pc:spChg chg="mod">
          <ac:chgData name="Kumari, Rakhi C." userId="16c20b10-185c-4305-8533-fa60d401dace" providerId="ADAL" clId="{443F44EF-3CFD-4885-B0D1-4610923DF1DC}" dt="2024-07-13T11:49:53.497" v="56" actId="20577"/>
          <ac:spMkLst>
            <pc:docMk/>
            <pc:sldMk cId="2189925344" sldId="265"/>
            <ac:spMk id="6" creationId="{161E8ACE-84D9-5D24-5BA4-B23EB27BA745}"/>
          </ac:spMkLst>
        </pc:spChg>
      </pc:sldChg>
      <pc:sldChg chg="addSp delSp modSp mod">
        <pc:chgData name="Kumari, Rakhi C." userId="16c20b10-185c-4305-8533-fa60d401dace" providerId="ADAL" clId="{443F44EF-3CFD-4885-B0D1-4610923DF1DC}" dt="2024-07-13T12:01:07.154" v="129" actId="1076"/>
        <pc:sldMkLst>
          <pc:docMk/>
          <pc:sldMk cId="3336865812" sldId="266"/>
        </pc:sldMkLst>
        <pc:spChg chg="mod">
          <ac:chgData name="Kumari, Rakhi C." userId="16c20b10-185c-4305-8533-fa60d401dace" providerId="ADAL" clId="{443F44EF-3CFD-4885-B0D1-4610923DF1DC}" dt="2024-07-13T11:48:53.350" v="43" actId="5793"/>
          <ac:spMkLst>
            <pc:docMk/>
            <pc:sldMk cId="3336865812" sldId="266"/>
            <ac:spMk id="3" creationId="{4336FE39-7BD4-C52B-0288-B318DB871F92}"/>
          </ac:spMkLst>
        </pc:spChg>
        <pc:spChg chg="mod">
          <ac:chgData name="Kumari, Rakhi C." userId="16c20b10-185c-4305-8533-fa60d401dace" providerId="ADAL" clId="{443F44EF-3CFD-4885-B0D1-4610923DF1DC}" dt="2024-07-13T11:49:38.486" v="53" actId="14100"/>
          <ac:spMkLst>
            <pc:docMk/>
            <pc:sldMk cId="3336865812" sldId="266"/>
            <ac:spMk id="6" creationId="{161E8ACE-84D9-5D24-5BA4-B23EB27BA745}"/>
          </ac:spMkLst>
        </pc:spChg>
        <pc:picChg chg="del">
          <ac:chgData name="Kumari, Rakhi C." userId="16c20b10-185c-4305-8533-fa60d401dace" providerId="ADAL" clId="{443F44EF-3CFD-4885-B0D1-4610923DF1DC}" dt="2024-07-13T12:00:50.179" v="127" actId="478"/>
          <ac:picMkLst>
            <pc:docMk/>
            <pc:sldMk cId="3336865812" sldId="266"/>
            <ac:picMk id="2" creationId="{F03F0CCC-C60E-E70C-E0FE-867519ADFE17}"/>
          </ac:picMkLst>
        </pc:picChg>
        <pc:picChg chg="add mod">
          <ac:chgData name="Kumari, Rakhi C." userId="16c20b10-185c-4305-8533-fa60d401dace" providerId="ADAL" clId="{443F44EF-3CFD-4885-B0D1-4610923DF1DC}" dt="2024-07-13T12:01:07.154" v="129" actId="1076"/>
          <ac:picMkLst>
            <pc:docMk/>
            <pc:sldMk cId="3336865812" sldId="266"/>
            <ac:picMk id="4" creationId="{363A1130-3CE6-3D16-CB70-A581D105F313}"/>
          </ac:picMkLst>
        </pc:picChg>
      </pc:sldChg>
      <pc:sldChg chg="modSp mod">
        <pc:chgData name="Kumari, Rakhi C." userId="16c20b10-185c-4305-8533-fa60d401dace" providerId="ADAL" clId="{443F44EF-3CFD-4885-B0D1-4610923DF1DC}" dt="2024-07-13T11:50:17.426" v="60" actId="14100"/>
        <pc:sldMkLst>
          <pc:docMk/>
          <pc:sldMk cId="1263605049" sldId="267"/>
        </pc:sldMkLst>
        <pc:spChg chg="mod">
          <ac:chgData name="Kumari, Rakhi C." userId="16c20b10-185c-4305-8533-fa60d401dace" providerId="ADAL" clId="{443F44EF-3CFD-4885-B0D1-4610923DF1DC}" dt="2024-07-13T11:49:21.697" v="51" actId="5793"/>
          <ac:spMkLst>
            <pc:docMk/>
            <pc:sldMk cId="1263605049" sldId="267"/>
            <ac:spMk id="3" creationId="{4336FE39-7BD4-C52B-0288-B318DB871F92}"/>
          </ac:spMkLst>
        </pc:spChg>
        <pc:spChg chg="mod">
          <ac:chgData name="Kumari, Rakhi C." userId="16c20b10-185c-4305-8533-fa60d401dace" providerId="ADAL" clId="{443F44EF-3CFD-4885-B0D1-4610923DF1DC}" dt="2024-07-13T11:50:17.426" v="60" actId="14100"/>
          <ac:spMkLst>
            <pc:docMk/>
            <pc:sldMk cId="1263605049" sldId="267"/>
            <ac:spMk id="6" creationId="{161E8ACE-84D9-5D24-5BA4-B23EB27BA745}"/>
          </ac:spMkLst>
        </pc:spChg>
      </pc:sldChg>
      <pc:sldChg chg="modSp mod">
        <pc:chgData name="Kumari, Rakhi C." userId="16c20b10-185c-4305-8533-fa60d401dace" providerId="ADAL" clId="{443F44EF-3CFD-4885-B0D1-4610923DF1DC}" dt="2024-07-13T11:50:32.565" v="63" actId="20577"/>
        <pc:sldMkLst>
          <pc:docMk/>
          <pc:sldMk cId="108787813" sldId="268"/>
        </pc:sldMkLst>
        <pc:spChg chg="mod">
          <ac:chgData name="Kumari, Rakhi C." userId="16c20b10-185c-4305-8533-fa60d401dace" providerId="ADAL" clId="{443F44EF-3CFD-4885-B0D1-4610923DF1DC}" dt="2024-07-13T11:50:32.565" v="63" actId="20577"/>
          <ac:spMkLst>
            <pc:docMk/>
            <pc:sldMk cId="108787813" sldId="268"/>
            <ac:spMk id="3" creationId="{702DDCE7-22C1-DD82-03C2-7A22B892A5A2}"/>
          </ac:spMkLst>
        </pc:spChg>
      </pc:sldChg>
      <pc:sldChg chg="addSp modSp new mod setBg">
        <pc:chgData name="Kumari, Rakhi C." userId="16c20b10-185c-4305-8533-fa60d401dace" providerId="ADAL" clId="{443F44EF-3CFD-4885-B0D1-4610923DF1DC}" dt="2024-07-13T11:58:24.677" v="125" actId="26606"/>
        <pc:sldMkLst>
          <pc:docMk/>
          <pc:sldMk cId="630341455" sldId="272"/>
        </pc:sldMkLst>
        <pc:spChg chg="add mo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2" creationId="{9CE2994E-6C9C-6B20-A9DC-BE024183B42D}"/>
          </ac:spMkLst>
        </pc:spChg>
        <pc:spChg chg="add mo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3" creationId="{70FD74FC-11FC-5A45-383A-30B7CBBD495F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8" creationId="{1B15ED52-F352-441B-82BF-E0EA34836D08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10" creationId="{3B2E3793-BFE6-45A2-9B7B-E18844431C99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12" creationId="{BC4C4868-CB8F-4AF9-9CDB-8108F2C19B67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14" creationId="{375E0459-6403-40CD-989D-56A4407CA12E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16" creationId="{53E5B1A8-3AC9-4BD1-9BBC-78CA94F2D1BA}"/>
          </ac:spMkLst>
        </pc:spChg>
      </pc:sldChg>
      <pc:sldChg chg="addSp modSp new mod">
        <pc:chgData name="Kumari, Rakhi C." userId="16c20b10-185c-4305-8533-fa60d401dace" providerId="ADAL" clId="{443F44EF-3CFD-4885-B0D1-4610923DF1DC}" dt="2024-07-13T11:57:49.494" v="124" actId="14100"/>
        <pc:sldMkLst>
          <pc:docMk/>
          <pc:sldMk cId="1392874499" sldId="273"/>
        </pc:sldMkLst>
        <pc:spChg chg="add mod">
          <ac:chgData name="Kumari, Rakhi C." userId="16c20b10-185c-4305-8533-fa60d401dace" providerId="ADAL" clId="{443F44EF-3CFD-4885-B0D1-4610923DF1DC}" dt="2024-07-13T11:57:41.451" v="122" actId="113"/>
          <ac:spMkLst>
            <pc:docMk/>
            <pc:sldMk cId="1392874499" sldId="273"/>
            <ac:spMk id="3" creationId="{94362ECD-ACFF-95E9-9845-28588DE8DA21}"/>
          </ac:spMkLst>
        </pc:spChg>
        <pc:picChg chg="add mod">
          <ac:chgData name="Kumari, Rakhi C." userId="16c20b10-185c-4305-8533-fa60d401dace" providerId="ADAL" clId="{443F44EF-3CFD-4885-B0D1-4610923DF1DC}" dt="2024-07-13T11:57:49.494" v="124" actId="14100"/>
          <ac:picMkLst>
            <pc:docMk/>
            <pc:sldMk cId="1392874499" sldId="273"/>
            <ac:picMk id="2" creationId="{7470E011-DA58-33C8-3DE0-D32A6B37BA28}"/>
          </ac:picMkLst>
        </pc:picChg>
      </pc:sldChg>
      <pc:sldChg chg="addSp modSp new mod setBg">
        <pc:chgData name="Kumari, Rakhi C." userId="16c20b10-185c-4305-8533-fa60d401dace" providerId="ADAL" clId="{443F44EF-3CFD-4885-B0D1-4610923DF1DC}" dt="2024-07-14T03:05:26.281" v="147" actId="20577"/>
        <pc:sldMkLst>
          <pc:docMk/>
          <pc:sldMk cId="160225711" sldId="274"/>
        </pc:sldMkLst>
        <pc:spChg chg="add mod">
          <ac:chgData name="Kumari, Rakhi C." userId="16c20b10-185c-4305-8533-fa60d401dace" providerId="ADAL" clId="{443F44EF-3CFD-4885-B0D1-4610923DF1DC}" dt="2024-07-14T03:05:26.281" v="147" actId="20577"/>
          <ac:spMkLst>
            <pc:docMk/>
            <pc:sldMk cId="160225711" sldId="274"/>
            <ac:spMk id="3" creationId="{90D001CE-12FC-1E46-8DCE-CF00F051A975}"/>
          </ac:spMkLst>
        </pc:spChg>
        <pc:spChg chg="add mod ord">
          <ac:chgData name="Kumari, Rakhi C." userId="16c20b10-185c-4305-8533-fa60d401dace" providerId="ADAL" clId="{443F44EF-3CFD-4885-B0D1-4610923DF1DC}" dt="2024-07-14T03:04:52.055" v="140" actId="26606"/>
          <ac:spMkLst>
            <pc:docMk/>
            <pc:sldMk cId="160225711" sldId="274"/>
            <ac:spMk id="6" creationId="{56F160FC-94BC-114C-5CA4-AAE33C2ED6C7}"/>
          </ac:spMkLst>
        </pc:spChg>
        <pc:spChg chg="add">
          <ac:chgData name="Kumari, Rakhi C." userId="16c20b10-185c-4305-8533-fa60d401dace" providerId="ADAL" clId="{443F44EF-3CFD-4885-B0D1-4610923DF1DC}" dt="2024-07-14T03:04:52.055" v="140" actId="26606"/>
          <ac:spMkLst>
            <pc:docMk/>
            <pc:sldMk cId="160225711" sldId="274"/>
            <ac:spMk id="11" creationId="{12609869-9E80-471B-A487-A53288E0E791}"/>
          </ac:spMkLst>
        </pc:spChg>
        <pc:spChg chg="add">
          <ac:chgData name="Kumari, Rakhi C." userId="16c20b10-185c-4305-8533-fa60d401dace" providerId="ADAL" clId="{443F44EF-3CFD-4885-B0D1-4610923DF1DC}" dt="2024-07-14T03:04:52.055" v="140" actId="26606"/>
          <ac:spMkLst>
            <pc:docMk/>
            <pc:sldMk cId="160225711" sldId="274"/>
            <ac:spMk id="13" creationId="{7004738A-9D34-43E8-97D2-CA0EED4F8BE0}"/>
          </ac:spMkLst>
        </pc:spChg>
        <pc:spChg chg="add">
          <ac:chgData name="Kumari, Rakhi C." userId="16c20b10-185c-4305-8533-fa60d401dace" providerId="ADAL" clId="{443F44EF-3CFD-4885-B0D1-4610923DF1DC}" dt="2024-07-14T03:04:52.055" v="140" actId="26606"/>
          <ac:spMkLst>
            <pc:docMk/>
            <pc:sldMk cId="160225711" sldId="274"/>
            <ac:spMk id="15" creationId="{B8B8D07F-F13E-443E-BA68-2D26672D76B9}"/>
          </ac:spMkLst>
        </pc:spChg>
        <pc:spChg chg="add">
          <ac:chgData name="Kumari, Rakhi C." userId="16c20b10-185c-4305-8533-fa60d401dace" providerId="ADAL" clId="{443F44EF-3CFD-4885-B0D1-4610923DF1DC}" dt="2024-07-14T03:04:52.055" v="140" actId="26606"/>
          <ac:spMkLst>
            <pc:docMk/>
            <pc:sldMk cId="160225711" sldId="274"/>
            <ac:spMk id="17" creationId="{2813A4FA-24A5-41ED-A534-3807D1B2F344}"/>
          </ac:spMkLst>
        </pc:spChg>
        <pc:spChg chg="add">
          <ac:chgData name="Kumari, Rakhi C." userId="16c20b10-185c-4305-8533-fa60d401dace" providerId="ADAL" clId="{443F44EF-3CFD-4885-B0D1-4610923DF1DC}" dt="2024-07-14T03:04:52.055" v="140" actId="26606"/>
          <ac:spMkLst>
            <pc:docMk/>
            <pc:sldMk cId="160225711" sldId="274"/>
            <ac:spMk id="19" creationId="{C3944F27-CA70-4E84-A51A-E6BF89558979}"/>
          </ac:spMkLst>
        </pc:spChg>
        <pc:picChg chg="add mod">
          <ac:chgData name="Kumari, Rakhi C." userId="16c20b10-185c-4305-8533-fa60d401dace" providerId="ADAL" clId="{443F44EF-3CFD-4885-B0D1-4610923DF1DC}" dt="2024-07-14T03:04:52.055" v="140" actId="26606"/>
          <ac:picMkLst>
            <pc:docMk/>
            <pc:sldMk cId="160225711" sldId="274"/>
            <ac:picMk id="4" creationId="{C5375A2C-63B4-823F-31AF-C782611EA4E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1B4C7D-1C14-4BB2-A695-691FDE4BB815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F33DEC1-E5C8-46A6-82DF-BB6940E27A4E}">
      <dgm:prSet/>
      <dgm:spPr/>
      <dgm:t>
        <a:bodyPr/>
        <a:lstStyle/>
        <a:p>
          <a:r>
            <a:rPr lang="en-US"/>
            <a:t>My SQL version 8.0 was used in this project.</a:t>
          </a:r>
        </a:p>
      </dgm:t>
    </dgm:pt>
    <dgm:pt modelId="{64F92634-2215-46AD-A286-9233189B6200}" type="parTrans" cxnId="{5CB02B45-FD36-49FC-B1C0-D5B629393329}">
      <dgm:prSet/>
      <dgm:spPr/>
      <dgm:t>
        <a:bodyPr/>
        <a:lstStyle/>
        <a:p>
          <a:endParaRPr lang="en-US"/>
        </a:p>
      </dgm:t>
    </dgm:pt>
    <dgm:pt modelId="{917EAFEB-C867-45FF-9FA2-243CDB32742A}" type="sibTrans" cxnId="{5CB02B45-FD36-49FC-B1C0-D5B629393329}">
      <dgm:prSet/>
      <dgm:spPr/>
      <dgm:t>
        <a:bodyPr/>
        <a:lstStyle/>
        <a:p>
          <a:endParaRPr lang="en-US"/>
        </a:p>
      </dgm:t>
    </dgm:pt>
    <dgm:pt modelId="{DBC5C8C7-9A4F-4D7D-9E4C-5C5FE12EF6C3}">
      <dgm:prSet/>
      <dgm:spPr/>
      <dgm:t>
        <a:bodyPr/>
        <a:lstStyle/>
        <a:p>
          <a:r>
            <a:rPr lang="en-US"/>
            <a:t>The MySQL workbench is used to write and execute queries.</a:t>
          </a:r>
        </a:p>
      </dgm:t>
    </dgm:pt>
    <dgm:pt modelId="{FB22D9F6-325C-418D-B632-19860D3CB2A4}" type="parTrans" cxnId="{B1127659-DFED-4244-B2DA-6BACE16218DC}">
      <dgm:prSet/>
      <dgm:spPr/>
      <dgm:t>
        <a:bodyPr/>
        <a:lstStyle/>
        <a:p>
          <a:endParaRPr lang="en-US"/>
        </a:p>
      </dgm:t>
    </dgm:pt>
    <dgm:pt modelId="{566CA2E9-9CD5-404C-995D-FE42A8D05CCD}" type="sibTrans" cxnId="{B1127659-DFED-4244-B2DA-6BACE16218DC}">
      <dgm:prSet/>
      <dgm:spPr/>
      <dgm:t>
        <a:bodyPr/>
        <a:lstStyle/>
        <a:p>
          <a:endParaRPr lang="en-US"/>
        </a:p>
      </dgm:t>
    </dgm:pt>
    <dgm:pt modelId="{E98F44E6-18B2-4BCE-96A9-FC430DCD075C}">
      <dgm:prSet/>
      <dgm:spPr/>
      <dgm:t>
        <a:bodyPr/>
        <a:lstStyle/>
        <a:p>
          <a:r>
            <a:rPr lang="en-US" dirty="0"/>
            <a:t>The entire data analysis was done on the given Instagram database.</a:t>
          </a:r>
        </a:p>
      </dgm:t>
    </dgm:pt>
    <dgm:pt modelId="{68AF1385-6803-4937-8C87-ACB67A726548}" type="parTrans" cxnId="{7A89BB24-D568-475E-8DB5-C3D68CECE5CC}">
      <dgm:prSet/>
      <dgm:spPr/>
      <dgm:t>
        <a:bodyPr/>
        <a:lstStyle/>
        <a:p>
          <a:endParaRPr lang="en-US"/>
        </a:p>
      </dgm:t>
    </dgm:pt>
    <dgm:pt modelId="{4EA670EA-7E1E-454F-945E-CDC33F860A98}" type="sibTrans" cxnId="{7A89BB24-D568-475E-8DB5-C3D68CECE5CC}">
      <dgm:prSet/>
      <dgm:spPr/>
      <dgm:t>
        <a:bodyPr/>
        <a:lstStyle/>
        <a:p>
          <a:endParaRPr lang="en-US"/>
        </a:p>
      </dgm:t>
    </dgm:pt>
    <dgm:pt modelId="{EE3AA4D4-1D43-4A99-9FE0-2274BF6AFAB3}">
      <dgm:prSet/>
      <dgm:spPr/>
      <dgm:t>
        <a:bodyPr/>
        <a:lstStyle/>
        <a:p>
          <a:r>
            <a:rPr lang="en-US"/>
            <a:t>A number of SQL functions and queries are used in this project.</a:t>
          </a:r>
        </a:p>
      </dgm:t>
    </dgm:pt>
    <dgm:pt modelId="{162B2EDF-2E59-40A3-97E9-ACDC5FCCA9AA}" type="parTrans" cxnId="{80380048-9B97-45C6-B621-3D2DB15B5F37}">
      <dgm:prSet/>
      <dgm:spPr/>
      <dgm:t>
        <a:bodyPr/>
        <a:lstStyle/>
        <a:p>
          <a:endParaRPr lang="en-US"/>
        </a:p>
      </dgm:t>
    </dgm:pt>
    <dgm:pt modelId="{B8BEF40B-0F29-41D3-B829-65876DD1C34C}" type="sibTrans" cxnId="{80380048-9B97-45C6-B621-3D2DB15B5F37}">
      <dgm:prSet/>
      <dgm:spPr/>
      <dgm:t>
        <a:bodyPr/>
        <a:lstStyle/>
        <a:p>
          <a:endParaRPr lang="en-US"/>
        </a:p>
      </dgm:t>
    </dgm:pt>
    <dgm:pt modelId="{84CCDF19-53C0-4EFF-85F3-B483F7C9E4C6}">
      <dgm:prSet/>
      <dgm:spPr/>
      <dgm:t>
        <a:bodyPr/>
        <a:lstStyle/>
        <a:p>
          <a:r>
            <a:rPr lang="en-US"/>
            <a:t>After jotting down the required insights , Microsoft  Powerpoint was used to present the project.</a:t>
          </a:r>
        </a:p>
      </dgm:t>
    </dgm:pt>
    <dgm:pt modelId="{0464B71D-B60F-48F4-9721-F502C7E0386E}" type="parTrans" cxnId="{DB5B5C4D-98B7-4E30-995F-8734C40A95C0}">
      <dgm:prSet/>
      <dgm:spPr/>
      <dgm:t>
        <a:bodyPr/>
        <a:lstStyle/>
        <a:p>
          <a:endParaRPr lang="en-US"/>
        </a:p>
      </dgm:t>
    </dgm:pt>
    <dgm:pt modelId="{1E5CE1A0-71E1-4876-B59D-ACD484C8C15E}" type="sibTrans" cxnId="{DB5B5C4D-98B7-4E30-995F-8734C40A95C0}">
      <dgm:prSet/>
      <dgm:spPr/>
      <dgm:t>
        <a:bodyPr/>
        <a:lstStyle/>
        <a:p>
          <a:endParaRPr lang="en-US"/>
        </a:p>
      </dgm:t>
    </dgm:pt>
    <dgm:pt modelId="{81D05C39-3B19-44B5-9621-EDE22CF353F2}" type="pres">
      <dgm:prSet presAssocID="{581B4C7D-1C14-4BB2-A695-691FDE4BB815}" presName="outerComposite" presStyleCnt="0">
        <dgm:presLayoutVars>
          <dgm:chMax val="5"/>
          <dgm:dir/>
          <dgm:resizeHandles val="exact"/>
        </dgm:presLayoutVars>
      </dgm:prSet>
      <dgm:spPr/>
    </dgm:pt>
    <dgm:pt modelId="{8223B5F1-A4D7-4DBA-BB93-9F810DBD182B}" type="pres">
      <dgm:prSet presAssocID="{581B4C7D-1C14-4BB2-A695-691FDE4BB815}" presName="dummyMaxCanvas" presStyleCnt="0">
        <dgm:presLayoutVars/>
      </dgm:prSet>
      <dgm:spPr/>
    </dgm:pt>
    <dgm:pt modelId="{D2CE7872-8D80-42BE-81BB-B8E1EC62D2A3}" type="pres">
      <dgm:prSet presAssocID="{581B4C7D-1C14-4BB2-A695-691FDE4BB815}" presName="FiveNodes_1" presStyleLbl="node1" presStyleIdx="0" presStyleCnt="5">
        <dgm:presLayoutVars>
          <dgm:bulletEnabled val="1"/>
        </dgm:presLayoutVars>
      </dgm:prSet>
      <dgm:spPr/>
    </dgm:pt>
    <dgm:pt modelId="{36AD55A8-048D-46DE-82CE-6531D724927E}" type="pres">
      <dgm:prSet presAssocID="{581B4C7D-1C14-4BB2-A695-691FDE4BB815}" presName="FiveNodes_2" presStyleLbl="node1" presStyleIdx="1" presStyleCnt="5">
        <dgm:presLayoutVars>
          <dgm:bulletEnabled val="1"/>
        </dgm:presLayoutVars>
      </dgm:prSet>
      <dgm:spPr/>
    </dgm:pt>
    <dgm:pt modelId="{63C5AA7B-1AC1-4BB9-9509-8AFB7CD3F767}" type="pres">
      <dgm:prSet presAssocID="{581B4C7D-1C14-4BB2-A695-691FDE4BB815}" presName="FiveNodes_3" presStyleLbl="node1" presStyleIdx="2" presStyleCnt="5">
        <dgm:presLayoutVars>
          <dgm:bulletEnabled val="1"/>
        </dgm:presLayoutVars>
      </dgm:prSet>
      <dgm:spPr/>
    </dgm:pt>
    <dgm:pt modelId="{31F88C57-33C1-422E-8D2B-2D902DC1B8C3}" type="pres">
      <dgm:prSet presAssocID="{581B4C7D-1C14-4BB2-A695-691FDE4BB815}" presName="FiveNodes_4" presStyleLbl="node1" presStyleIdx="3" presStyleCnt="5">
        <dgm:presLayoutVars>
          <dgm:bulletEnabled val="1"/>
        </dgm:presLayoutVars>
      </dgm:prSet>
      <dgm:spPr/>
    </dgm:pt>
    <dgm:pt modelId="{D6A05FD8-3A1F-4D62-9241-0E99BA3DE95D}" type="pres">
      <dgm:prSet presAssocID="{581B4C7D-1C14-4BB2-A695-691FDE4BB815}" presName="FiveNodes_5" presStyleLbl="node1" presStyleIdx="4" presStyleCnt="5">
        <dgm:presLayoutVars>
          <dgm:bulletEnabled val="1"/>
        </dgm:presLayoutVars>
      </dgm:prSet>
      <dgm:spPr/>
    </dgm:pt>
    <dgm:pt modelId="{6843DE55-7465-4DF0-96F8-4A8F85A3A370}" type="pres">
      <dgm:prSet presAssocID="{581B4C7D-1C14-4BB2-A695-691FDE4BB815}" presName="FiveConn_1-2" presStyleLbl="fgAccFollowNode1" presStyleIdx="0" presStyleCnt="4">
        <dgm:presLayoutVars>
          <dgm:bulletEnabled val="1"/>
        </dgm:presLayoutVars>
      </dgm:prSet>
      <dgm:spPr/>
    </dgm:pt>
    <dgm:pt modelId="{D8C0C639-4945-4AC4-A2DF-D980AD7A71DE}" type="pres">
      <dgm:prSet presAssocID="{581B4C7D-1C14-4BB2-A695-691FDE4BB815}" presName="FiveConn_2-3" presStyleLbl="fgAccFollowNode1" presStyleIdx="1" presStyleCnt="4">
        <dgm:presLayoutVars>
          <dgm:bulletEnabled val="1"/>
        </dgm:presLayoutVars>
      </dgm:prSet>
      <dgm:spPr/>
    </dgm:pt>
    <dgm:pt modelId="{A39011EF-71F4-4450-8692-7CBDB9B31153}" type="pres">
      <dgm:prSet presAssocID="{581B4C7D-1C14-4BB2-A695-691FDE4BB815}" presName="FiveConn_3-4" presStyleLbl="fgAccFollowNode1" presStyleIdx="2" presStyleCnt="4">
        <dgm:presLayoutVars>
          <dgm:bulletEnabled val="1"/>
        </dgm:presLayoutVars>
      </dgm:prSet>
      <dgm:spPr/>
    </dgm:pt>
    <dgm:pt modelId="{6EB551BB-B680-46C9-89F8-E24F4E36BDC3}" type="pres">
      <dgm:prSet presAssocID="{581B4C7D-1C14-4BB2-A695-691FDE4BB815}" presName="FiveConn_4-5" presStyleLbl="fgAccFollowNode1" presStyleIdx="3" presStyleCnt="4">
        <dgm:presLayoutVars>
          <dgm:bulletEnabled val="1"/>
        </dgm:presLayoutVars>
      </dgm:prSet>
      <dgm:spPr/>
    </dgm:pt>
    <dgm:pt modelId="{19A4DAAD-DEE4-4EED-A866-952E008ED182}" type="pres">
      <dgm:prSet presAssocID="{581B4C7D-1C14-4BB2-A695-691FDE4BB815}" presName="FiveNodes_1_text" presStyleLbl="node1" presStyleIdx="4" presStyleCnt="5">
        <dgm:presLayoutVars>
          <dgm:bulletEnabled val="1"/>
        </dgm:presLayoutVars>
      </dgm:prSet>
      <dgm:spPr/>
    </dgm:pt>
    <dgm:pt modelId="{92BFF66B-4A45-4BDC-998A-50A99B5B3CB7}" type="pres">
      <dgm:prSet presAssocID="{581B4C7D-1C14-4BB2-A695-691FDE4BB815}" presName="FiveNodes_2_text" presStyleLbl="node1" presStyleIdx="4" presStyleCnt="5">
        <dgm:presLayoutVars>
          <dgm:bulletEnabled val="1"/>
        </dgm:presLayoutVars>
      </dgm:prSet>
      <dgm:spPr/>
    </dgm:pt>
    <dgm:pt modelId="{FEFEC48C-67E5-4D24-ABE6-5052DA42F08A}" type="pres">
      <dgm:prSet presAssocID="{581B4C7D-1C14-4BB2-A695-691FDE4BB815}" presName="FiveNodes_3_text" presStyleLbl="node1" presStyleIdx="4" presStyleCnt="5">
        <dgm:presLayoutVars>
          <dgm:bulletEnabled val="1"/>
        </dgm:presLayoutVars>
      </dgm:prSet>
      <dgm:spPr/>
    </dgm:pt>
    <dgm:pt modelId="{83A0A5CA-58AE-46E2-B26F-A02CBE0DD21B}" type="pres">
      <dgm:prSet presAssocID="{581B4C7D-1C14-4BB2-A695-691FDE4BB815}" presName="FiveNodes_4_text" presStyleLbl="node1" presStyleIdx="4" presStyleCnt="5">
        <dgm:presLayoutVars>
          <dgm:bulletEnabled val="1"/>
        </dgm:presLayoutVars>
      </dgm:prSet>
      <dgm:spPr/>
    </dgm:pt>
    <dgm:pt modelId="{2C6FF8ED-EFAC-4637-BF87-6EC515330DD9}" type="pres">
      <dgm:prSet presAssocID="{581B4C7D-1C14-4BB2-A695-691FDE4BB815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FB6C6A22-059B-4387-8D47-A60778DE82A1}" type="presOf" srcId="{917EAFEB-C867-45FF-9FA2-243CDB32742A}" destId="{6843DE55-7465-4DF0-96F8-4A8F85A3A370}" srcOrd="0" destOrd="0" presId="urn:microsoft.com/office/officeart/2005/8/layout/vProcess5"/>
    <dgm:cxn modelId="{7A89BB24-D568-475E-8DB5-C3D68CECE5CC}" srcId="{581B4C7D-1C14-4BB2-A695-691FDE4BB815}" destId="{E98F44E6-18B2-4BCE-96A9-FC430DCD075C}" srcOrd="2" destOrd="0" parTransId="{68AF1385-6803-4937-8C87-ACB67A726548}" sibTransId="{4EA670EA-7E1E-454F-945E-CDC33F860A98}"/>
    <dgm:cxn modelId="{B862E02C-3890-45C5-B5C0-81DC9FEA4218}" type="presOf" srcId="{84CCDF19-53C0-4EFF-85F3-B483F7C9E4C6}" destId="{D6A05FD8-3A1F-4D62-9241-0E99BA3DE95D}" srcOrd="0" destOrd="0" presId="urn:microsoft.com/office/officeart/2005/8/layout/vProcess5"/>
    <dgm:cxn modelId="{F0F54432-A285-4298-953D-B9B10E3792E0}" type="presOf" srcId="{E98F44E6-18B2-4BCE-96A9-FC430DCD075C}" destId="{FEFEC48C-67E5-4D24-ABE6-5052DA42F08A}" srcOrd="1" destOrd="0" presId="urn:microsoft.com/office/officeart/2005/8/layout/vProcess5"/>
    <dgm:cxn modelId="{01362441-FF85-4187-BE5E-0CE9064B5967}" type="presOf" srcId="{E98F44E6-18B2-4BCE-96A9-FC430DCD075C}" destId="{63C5AA7B-1AC1-4BB9-9509-8AFB7CD3F767}" srcOrd="0" destOrd="0" presId="urn:microsoft.com/office/officeart/2005/8/layout/vProcess5"/>
    <dgm:cxn modelId="{5CB02B45-FD36-49FC-B1C0-D5B629393329}" srcId="{581B4C7D-1C14-4BB2-A695-691FDE4BB815}" destId="{4F33DEC1-E5C8-46A6-82DF-BB6940E27A4E}" srcOrd="0" destOrd="0" parTransId="{64F92634-2215-46AD-A286-9233189B6200}" sibTransId="{917EAFEB-C867-45FF-9FA2-243CDB32742A}"/>
    <dgm:cxn modelId="{3690B346-6E62-47FF-9A25-F5286F1D9F6D}" type="presOf" srcId="{566CA2E9-9CD5-404C-995D-FE42A8D05CCD}" destId="{D8C0C639-4945-4AC4-A2DF-D980AD7A71DE}" srcOrd="0" destOrd="0" presId="urn:microsoft.com/office/officeart/2005/8/layout/vProcess5"/>
    <dgm:cxn modelId="{80380048-9B97-45C6-B621-3D2DB15B5F37}" srcId="{581B4C7D-1C14-4BB2-A695-691FDE4BB815}" destId="{EE3AA4D4-1D43-4A99-9FE0-2274BF6AFAB3}" srcOrd="3" destOrd="0" parTransId="{162B2EDF-2E59-40A3-97E9-ACDC5FCCA9AA}" sibTransId="{B8BEF40B-0F29-41D3-B829-65876DD1C34C}"/>
    <dgm:cxn modelId="{DB5B5C4D-98B7-4E30-995F-8734C40A95C0}" srcId="{581B4C7D-1C14-4BB2-A695-691FDE4BB815}" destId="{84CCDF19-53C0-4EFF-85F3-B483F7C9E4C6}" srcOrd="4" destOrd="0" parTransId="{0464B71D-B60F-48F4-9721-F502C7E0386E}" sibTransId="{1E5CE1A0-71E1-4876-B59D-ACD484C8C15E}"/>
    <dgm:cxn modelId="{D612CA50-522C-4689-B3EA-1E305D121875}" type="presOf" srcId="{4F33DEC1-E5C8-46A6-82DF-BB6940E27A4E}" destId="{19A4DAAD-DEE4-4EED-A866-952E008ED182}" srcOrd="1" destOrd="0" presId="urn:microsoft.com/office/officeart/2005/8/layout/vProcess5"/>
    <dgm:cxn modelId="{B1127659-DFED-4244-B2DA-6BACE16218DC}" srcId="{581B4C7D-1C14-4BB2-A695-691FDE4BB815}" destId="{DBC5C8C7-9A4F-4D7D-9E4C-5C5FE12EF6C3}" srcOrd="1" destOrd="0" parTransId="{FB22D9F6-325C-418D-B632-19860D3CB2A4}" sibTransId="{566CA2E9-9CD5-404C-995D-FE42A8D05CCD}"/>
    <dgm:cxn modelId="{64D176AE-004A-4A23-A823-661CEC6A06FE}" type="presOf" srcId="{EE3AA4D4-1D43-4A99-9FE0-2274BF6AFAB3}" destId="{31F88C57-33C1-422E-8D2B-2D902DC1B8C3}" srcOrd="0" destOrd="0" presId="urn:microsoft.com/office/officeart/2005/8/layout/vProcess5"/>
    <dgm:cxn modelId="{11A21CAF-E8BB-4704-9DEC-59133D735D00}" type="presOf" srcId="{EE3AA4D4-1D43-4A99-9FE0-2274BF6AFAB3}" destId="{83A0A5CA-58AE-46E2-B26F-A02CBE0DD21B}" srcOrd="1" destOrd="0" presId="urn:microsoft.com/office/officeart/2005/8/layout/vProcess5"/>
    <dgm:cxn modelId="{CD1DE4B5-2735-4A41-92C6-75072D575B85}" type="presOf" srcId="{DBC5C8C7-9A4F-4D7D-9E4C-5C5FE12EF6C3}" destId="{36AD55A8-048D-46DE-82CE-6531D724927E}" srcOrd="0" destOrd="0" presId="urn:microsoft.com/office/officeart/2005/8/layout/vProcess5"/>
    <dgm:cxn modelId="{B458DCB7-4864-4CCF-90F0-D67904A76CEF}" type="presOf" srcId="{581B4C7D-1C14-4BB2-A695-691FDE4BB815}" destId="{81D05C39-3B19-44B5-9621-EDE22CF353F2}" srcOrd="0" destOrd="0" presId="urn:microsoft.com/office/officeart/2005/8/layout/vProcess5"/>
    <dgm:cxn modelId="{AA8B4DBF-C228-4C34-B7A5-A963D1960706}" type="presOf" srcId="{4EA670EA-7E1E-454F-945E-CDC33F860A98}" destId="{A39011EF-71F4-4450-8692-7CBDB9B31153}" srcOrd="0" destOrd="0" presId="urn:microsoft.com/office/officeart/2005/8/layout/vProcess5"/>
    <dgm:cxn modelId="{A348C2CD-AD6E-4F7B-969D-065CD43F91C4}" type="presOf" srcId="{B8BEF40B-0F29-41D3-B829-65876DD1C34C}" destId="{6EB551BB-B680-46C9-89F8-E24F4E36BDC3}" srcOrd="0" destOrd="0" presId="urn:microsoft.com/office/officeart/2005/8/layout/vProcess5"/>
    <dgm:cxn modelId="{FB93F4F4-489D-47E3-9D29-A44DC4C59210}" type="presOf" srcId="{84CCDF19-53C0-4EFF-85F3-B483F7C9E4C6}" destId="{2C6FF8ED-EFAC-4637-BF87-6EC515330DD9}" srcOrd="1" destOrd="0" presId="urn:microsoft.com/office/officeart/2005/8/layout/vProcess5"/>
    <dgm:cxn modelId="{5F6F2AF9-46AD-4681-B282-E6DFBE4144E0}" type="presOf" srcId="{DBC5C8C7-9A4F-4D7D-9E4C-5C5FE12EF6C3}" destId="{92BFF66B-4A45-4BDC-998A-50A99B5B3CB7}" srcOrd="1" destOrd="0" presId="urn:microsoft.com/office/officeart/2005/8/layout/vProcess5"/>
    <dgm:cxn modelId="{3FF579FB-2779-492C-AE04-23D867F764FE}" type="presOf" srcId="{4F33DEC1-E5C8-46A6-82DF-BB6940E27A4E}" destId="{D2CE7872-8D80-42BE-81BB-B8E1EC62D2A3}" srcOrd="0" destOrd="0" presId="urn:microsoft.com/office/officeart/2005/8/layout/vProcess5"/>
    <dgm:cxn modelId="{8B738D19-E428-4909-9B92-218CE32DF636}" type="presParOf" srcId="{81D05C39-3B19-44B5-9621-EDE22CF353F2}" destId="{8223B5F1-A4D7-4DBA-BB93-9F810DBD182B}" srcOrd="0" destOrd="0" presId="urn:microsoft.com/office/officeart/2005/8/layout/vProcess5"/>
    <dgm:cxn modelId="{657473E9-75FC-4B97-B401-4ACF958A485B}" type="presParOf" srcId="{81D05C39-3B19-44B5-9621-EDE22CF353F2}" destId="{D2CE7872-8D80-42BE-81BB-B8E1EC62D2A3}" srcOrd="1" destOrd="0" presId="urn:microsoft.com/office/officeart/2005/8/layout/vProcess5"/>
    <dgm:cxn modelId="{6AAE3205-D888-4E2A-B683-F67CFFBF2EAB}" type="presParOf" srcId="{81D05C39-3B19-44B5-9621-EDE22CF353F2}" destId="{36AD55A8-048D-46DE-82CE-6531D724927E}" srcOrd="2" destOrd="0" presId="urn:microsoft.com/office/officeart/2005/8/layout/vProcess5"/>
    <dgm:cxn modelId="{EEA1F768-0F8B-4C8E-8C9F-D3904BAD2278}" type="presParOf" srcId="{81D05C39-3B19-44B5-9621-EDE22CF353F2}" destId="{63C5AA7B-1AC1-4BB9-9509-8AFB7CD3F767}" srcOrd="3" destOrd="0" presId="urn:microsoft.com/office/officeart/2005/8/layout/vProcess5"/>
    <dgm:cxn modelId="{D1A0D787-7E98-4FB8-8E6E-F8DFDB121F96}" type="presParOf" srcId="{81D05C39-3B19-44B5-9621-EDE22CF353F2}" destId="{31F88C57-33C1-422E-8D2B-2D902DC1B8C3}" srcOrd="4" destOrd="0" presId="urn:microsoft.com/office/officeart/2005/8/layout/vProcess5"/>
    <dgm:cxn modelId="{9B32F55B-41FD-41BF-8279-CC619315DC95}" type="presParOf" srcId="{81D05C39-3B19-44B5-9621-EDE22CF353F2}" destId="{D6A05FD8-3A1F-4D62-9241-0E99BA3DE95D}" srcOrd="5" destOrd="0" presId="urn:microsoft.com/office/officeart/2005/8/layout/vProcess5"/>
    <dgm:cxn modelId="{F152DF80-E747-4ED1-9E31-E6ACF5AC297F}" type="presParOf" srcId="{81D05C39-3B19-44B5-9621-EDE22CF353F2}" destId="{6843DE55-7465-4DF0-96F8-4A8F85A3A370}" srcOrd="6" destOrd="0" presId="urn:microsoft.com/office/officeart/2005/8/layout/vProcess5"/>
    <dgm:cxn modelId="{81D164DD-0F29-49CB-8DA8-23D4B5FDA071}" type="presParOf" srcId="{81D05C39-3B19-44B5-9621-EDE22CF353F2}" destId="{D8C0C639-4945-4AC4-A2DF-D980AD7A71DE}" srcOrd="7" destOrd="0" presId="urn:microsoft.com/office/officeart/2005/8/layout/vProcess5"/>
    <dgm:cxn modelId="{9DCC0240-555A-4695-9749-3834E88C88E0}" type="presParOf" srcId="{81D05C39-3B19-44B5-9621-EDE22CF353F2}" destId="{A39011EF-71F4-4450-8692-7CBDB9B31153}" srcOrd="8" destOrd="0" presId="urn:microsoft.com/office/officeart/2005/8/layout/vProcess5"/>
    <dgm:cxn modelId="{4B1AE47C-4D6B-48BF-89AB-A40EFD49EA93}" type="presParOf" srcId="{81D05C39-3B19-44B5-9621-EDE22CF353F2}" destId="{6EB551BB-B680-46C9-89F8-E24F4E36BDC3}" srcOrd="9" destOrd="0" presId="urn:microsoft.com/office/officeart/2005/8/layout/vProcess5"/>
    <dgm:cxn modelId="{02119571-73C3-404E-B288-36EDC0FD7CE1}" type="presParOf" srcId="{81D05C39-3B19-44B5-9621-EDE22CF353F2}" destId="{19A4DAAD-DEE4-4EED-A866-952E008ED182}" srcOrd="10" destOrd="0" presId="urn:microsoft.com/office/officeart/2005/8/layout/vProcess5"/>
    <dgm:cxn modelId="{5CAA9EA7-C12B-4BEA-832D-22510B7FE358}" type="presParOf" srcId="{81D05C39-3B19-44B5-9621-EDE22CF353F2}" destId="{92BFF66B-4A45-4BDC-998A-50A99B5B3CB7}" srcOrd="11" destOrd="0" presId="urn:microsoft.com/office/officeart/2005/8/layout/vProcess5"/>
    <dgm:cxn modelId="{3CC50A6D-BD0E-427D-92CB-5612BE1F4A88}" type="presParOf" srcId="{81D05C39-3B19-44B5-9621-EDE22CF353F2}" destId="{FEFEC48C-67E5-4D24-ABE6-5052DA42F08A}" srcOrd="12" destOrd="0" presId="urn:microsoft.com/office/officeart/2005/8/layout/vProcess5"/>
    <dgm:cxn modelId="{3BECA597-4D27-48AA-A461-F0885F51A05D}" type="presParOf" srcId="{81D05C39-3B19-44B5-9621-EDE22CF353F2}" destId="{83A0A5CA-58AE-46E2-B26F-A02CBE0DD21B}" srcOrd="13" destOrd="0" presId="urn:microsoft.com/office/officeart/2005/8/layout/vProcess5"/>
    <dgm:cxn modelId="{B9F225A6-15D5-4E8C-A6A7-D53F6353A881}" type="presParOf" srcId="{81D05C39-3B19-44B5-9621-EDE22CF353F2}" destId="{2C6FF8ED-EFAC-4637-BF87-6EC515330DD9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CE7872-8D80-42BE-81BB-B8E1EC62D2A3}">
      <dsp:nvSpPr>
        <dsp:cNvPr id="0" name=""/>
        <dsp:cNvSpPr/>
      </dsp:nvSpPr>
      <dsp:spPr>
        <a:xfrm>
          <a:off x="0" y="0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My SQL version 8.0 was used in this project.</a:t>
          </a:r>
        </a:p>
      </dsp:txBody>
      <dsp:txXfrm>
        <a:off x="19451" y="19451"/>
        <a:ext cx="7620120" cy="625190"/>
      </dsp:txXfrm>
    </dsp:sp>
    <dsp:sp modelId="{36AD55A8-048D-46DE-82CE-6531D724927E}">
      <dsp:nvSpPr>
        <dsp:cNvPr id="0" name=""/>
        <dsp:cNvSpPr/>
      </dsp:nvSpPr>
      <dsp:spPr>
        <a:xfrm>
          <a:off x="628350" y="756328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1610903"/>
            <a:satOff val="-4623"/>
            <a:lumOff val="-740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The MySQL workbench is used to write and execute queries.</a:t>
          </a:r>
        </a:p>
      </dsp:txBody>
      <dsp:txXfrm>
        <a:off x="647801" y="775779"/>
        <a:ext cx="7315515" cy="625190"/>
      </dsp:txXfrm>
    </dsp:sp>
    <dsp:sp modelId="{63C5AA7B-1AC1-4BB9-9509-8AFB7CD3F767}">
      <dsp:nvSpPr>
        <dsp:cNvPr id="0" name=""/>
        <dsp:cNvSpPr/>
      </dsp:nvSpPr>
      <dsp:spPr>
        <a:xfrm>
          <a:off x="1256700" y="1512656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entire data analysis was done on the given Instagram database.</a:t>
          </a:r>
        </a:p>
      </dsp:txBody>
      <dsp:txXfrm>
        <a:off x="1276151" y="1532107"/>
        <a:ext cx="7315515" cy="625190"/>
      </dsp:txXfrm>
    </dsp:sp>
    <dsp:sp modelId="{31F88C57-33C1-422E-8D2B-2D902DC1B8C3}">
      <dsp:nvSpPr>
        <dsp:cNvPr id="0" name=""/>
        <dsp:cNvSpPr/>
      </dsp:nvSpPr>
      <dsp:spPr>
        <a:xfrm>
          <a:off x="1885050" y="2268984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4832710"/>
            <a:satOff val="-13870"/>
            <a:lumOff val="-222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 number of SQL functions and queries are used in this project.</a:t>
          </a:r>
        </a:p>
      </dsp:txBody>
      <dsp:txXfrm>
        <a:off x="1904501" y="2288435"/>
        <a:ext cx="7315515" cy="625190"/>
      </dsp:txXfrm>
    </dsp:sp>
    <dsp:sp modelId="{D6A05FD8-3A1F-4D62-9241-0E99BA3DE95D}">
      <dsp:nvSpPr>
        <dsp:cNvPr id="0" name=""/>
        <dsp:cNvSpPr/>
      </dsp:nvSpPr>
      <dsp:spPr>
        <a:xfrm>
          <a:off x="2513400" y="3025312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After jotting down the required insights , Microsoft  Powerpoint was used to present the project.</a:t>
          </a:r>
        </a:p>
      </dsp:txBody>
      <dsp:txXfrm>
        <a:off x="2532851" y="3044763"/>
        <a:ext cx="7315515" cy="625190"/>
      </dsp:txXfrm>
    </dsp:sp>
    <dsp:sp modelId="{6843DE55-7465-4DF0-96F8-4A8F85A3A370}">
      <dsp:nvSpPr>
        <dsp:cNvPr id="0" name=""/>
        <dsp:cNvSpPr/>
      </dsp:nvSpPr>
      <dsp:spPr>
        <a:xfrm>
          <a:off x="7982767" y="485156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079890" y="485156"/>
        <a:ext cx="237414" cy="324824"/>
      </dsp:txXfrm>
    </dsp:sp>
    <dsp:sp modelId="{D8C0C639-4945-4AC4-A2DF-D980AD7A71DE}">
      <dsp:nvSpPr>
        <dsp:cNvPr id="0" name=""/>
        <dsp:cNvSpPr/>
      </dsp:nvSpPr>
      <dsp:spPr>
        <a:xfrm>
          <a:off x="8611118" y="1241484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2244906"/>
            <a:satOff val="-20744"/>
            <a:lumOff val="-233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2244906"/>
              <a:satOff val="-20744"/>
              <a:lumOff val="-23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708241" y="1241484"/>
        <a:ext cx="237414" cy="324824"/>
      </dsp:txXfrm>
    </dsp:sp>
    <dsp:sp modelId="{A39011EF-71F4-4450-8692-7CBDB9B31153}">
      <dsp:nvSpPr>
        <dsp:cNvPr id="0" name=""/>
        <dsp:cNvSpPr/>
      </dsp:nvSpPr>
      <dsp:spPr>
        <a:xfrm>
          <a:off x="9239468" y="1986744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4489812"/>
            <a:satOff val="-41488"/>
            <a:lumOff val="-4677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4489812"/>
              <a:satOff val="-41488"/>
              <a:lumOff val="-46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9336591" y="1986744"/>
        <a:ext cx="237414" cy="324824"/>
      </dsp:txXfrm>
    </dsp:sp>
    <dsp:sp modelId="{6EB551BB-B680-46C9-89F8-E24F4E36BDC3}">
      <dsp:nvSpPr>
        <dsp:cNvPr id="0" name=""/>
        <dsp:cNvSpPr/>
      </dsp:nvSpPr>
      <dsp:spPr>
        <a:xfrm>
          <a:off x="9867818" y="2750451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9964941" y="2750451"/>
        <a:ext cx="237414" cy="324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1B84B-0C77-B7BA-9CF6-4F067CFA3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5B4DCF-E6B5-4741-F341-42BCAC6E5F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1CD89-8A2A-96FD-95B3-1B0949AF9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A6154-881C-2A2F-18E4-D8455317E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E9916-AC01-5623-745D-9D216B75C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76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F1F33-7991-CCC3-126B-F687BA0AB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BEF8E9-19F7-F72A-AB80-8C5E99319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3E847-F7B4-927E-33BC-85B8E759C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866AD-3A61-1474-A0B7-55B9E380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AD6B95-CAED-FECB-F98D-970967CC1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5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4F676-962C-9845-F052-8CF8A62C61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EED1E5-C863-62FB-2805-707D967DD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8B0C-1EB7-EDBF-6904-B4322B0E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8A760-FE04-BD5E-CBA2-66039EAA9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34C4B-08DF-F466-989A-65DE9409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97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49954-7A3D-E8EC-DAB7-285F86FC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1573C-0935-E5E3-FF16-071FF6871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1E61A-4DA5-57C3-086E-EC7C0143D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711CA-002E-036F-2F96-B6E87E480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31B61-8403-C17B-6D84-AE18AF9CC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882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0CA17-0DEE-A3CC-05E3-1108EABDD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BEB51-15CF-D96C-AC3E-3349306B7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39EBF-3746-0086-AC71-BB2C404DC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81FC8-99D9-12A4-BAAA-1BA177908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5D44B-1A18-81A2-5E51-A8E143B7A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95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6130-D00B-FD50-54E7-463BF1C9D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C77CC-1BA7-F1EC-361A-8EE14770CE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CE0C50-D9CD-6D87-AB70-9D4A87E20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BC546-FD12-0438-9603-B4BE1E7AA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A078E-04FF-7788-C77D-BDA889867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69EA7-E9D5-9540-AD01-E0EBE21AB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64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5CB50-C017-C96C-E877-1C5F3A1AE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8C5D11-A292-115A-F531-ACAA99E48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C2DA95-F680-3085-B77F-395862DCE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9C4A92-81C7-810D-AE4F-1DAD2E2D67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BDCA41-7BD4-89B6-2A54-F9B61C136A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393E61-55FB-48EF-DDAC-AAA4CA795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967D20-34AB-89FF-F366-81D312A2F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BD4C7A-C500-7283-D6FB-B185004C0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59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EAD3C-F17E-A55D-B20A-D497988AC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27328B-42A9-E430-90D6-85EE45633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89BEE-8A37-C82D-5464-58D342D11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AC2279-9AF8-4118-2A62-E5050F2C0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80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4EE9A3-85E9-1B0D-BA78-314512BAF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7A0EF5-1FF4-5D00-AD50-B3E6D810F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1B9FE-C1ED-CC76-544B-DD7C0684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7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B74C-9D41-B157-8079-C9E8DF276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A143D-B24B-0FA2-E743-96664224C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87E66-239D-84B0-4E2A-24B4CEA1DD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7F4383-4BF3-F366-B08F-2D63BA3D7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5DD9CB-4E3D-D8E0-50A2-52534AF46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EB685-D8AD-076D-0127-D73157B2B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11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04C2-2764-B2D4-690B-9C1DF043A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A0E29-9ACD-4205-083A-8F14A4419A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455171-28B9-57CB-1114-AFCD31AA9D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A3DA6-5849-152E-70C4-137302186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60314-1E1D-861D-0F2C-8B2D0FE92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53F44-F237-F2C6-837A-F6A77EF6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77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FED0B3-3148-4539-2949-13678A8F9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844E3-2A67-A522-C096-628B9AEDC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4C3A3-3DF6-612B-8764-94173B01CB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42F5EC-61BC-4759-99C0-44C559939188}" type="datetimeFigureOut">
              <a:rPr lang="en-US" smtClean="0"/>
              <a:t>7/14/2024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1EF8F-FFD1-BFE3-13AF-4EB69D1BC2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DB780-FAB0-D9F3-0B13-2967E91AB7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0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52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0C3EE-FC93-88BD-9D1A-A24A25A893C9}"/>
              </a:ext>
            </a:extLst>
          </p:cNvPr>
          <p:cNvSpPr txBox="1"/>
          <p:nvPr/>
        </p:nvSpPr>
        <p:spPr>
          <a:xfrm>
            <a:off x="947056" y="1709057"/>
            <a:ext cx="3225771" cy="3015343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 spc="55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Instagram</a:t>
            </a:r>
            <a:r>
              <a:rPr lang="en-US" sz="2800" kern="1200" spc="80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 </a:t>
            </a:r>
            <a:r>
              <a:rPr lang="en-US" sz="2800" kern="1200" spc="65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User </a:t>
            </a:r>
            <a:r>
              <a:rPr lang="en-US" sz="2800" kern="1200" spc="-875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 </a:t>
            </a:r>
            <a:r>
              <a:rPr lang="en-US" sz="2800" kern="1200" spc="75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Analytics</a:t>
            </a:r>
            <a:endParaRPr lang="en-US" sz="2800" kern="1200" dirty="0">
              <a:solidFill>
                <a:srgbClr val="FFFFFF"/>
              </a:solidFill>
              <a:latin typeface="Algerian" panose="04020705040A02060702" pitchFamily="82" charset="0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AD3857-E6DE-A103-6889-BFD0E9E83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513" y="1320841"/>
            <a:ext cx="6625801" cy="3495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01E03F-58C6-73FB-CEC1-0DDC3AE9E5CF}"/>
              </a:ext>
            </a:extLst>
          </p:cNvPr>
          <p:cNvSpPr txBox="1"/>
          <p:nvPr/>
        </p:nvSpPr>
        <p:spPr>
          <a:xfrm>
            <a:off x="7772400" y="4354285"/>
            <a:ext cx="3722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guet Script" panose="020F0502020204030204" pitchFamily="2" charset="0"/>
              </a:rPr>
              <a:t>Presented By: Rakhi kumari</a:t>
            </a:r>
          </a:p>
        </p:txBody>
      </p:sp>
    </p:spTree>
    <p:extLst>
      <p:ext uri="{BB962C8B-B14F-4D97-AF65-F5344CB8AC3E}">
        <p14:creationId xmlns:p14="http://schemas.microsoft.com/office/powerpoint/2010/main" val="4091263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4: Hashtag Researching.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Identify and suggest the top 5 most commonly used  hashtags on the platform.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 : select t.id, </a:t>
            </a:r>
            <a:r>
              <a:rPr lang="en-US" sz="1700" dirty="0" err="1"/>
              <a:t>t.tag_name</a:t>
            </a:r>
            <a:r>
              <a:rPr lang="en-US" sz="1700" dirty="0"/>
              <a:t>, count(</a:t>
            </a:r>
            <a:r>
              <a:rPr lang="en-US" sz="1700" dirty="0" err="1"/>
              <a:t>tag_name</a:t>
            </a:r>
            <a:r>
              <a:rPr lang="en-US" sz="1700" dirty="0"/>
              <a:t>) as </a:t>
            </a:r>
            <a:r>
              <a:rPr lang="en-US" sz="1700" dirty="0" err="1"/>
              <a:t>total_count</a:t>
            </a:r>
            <a:r>
              <a:rPr lang="en-US" sz="1700" dirty="0"/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from tags as t inner join </a:t>
            </a:r>
            <a:r>
              <a:rPr lang="en-US" sz="1700" dirty="0" err="1"/>
              <a:t>photo_tags</a:t>
            </a:r>
            <a:r>
              <a:rPr lang="en-US" sz="1700" dirty="0"/>
              <a:t> as pt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on t.id=</a:t>
            </a:r>
            <a:r>
              <a:rPr lang="en-US" sz="1700" dirty="0" err="1"/>
              <a:t>pt.tag_id</a:t>
            </a:r>
            <a:r>
              <a:rPr lang="en-US" sz="1700" dirty="0"/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group by t.id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order by </a:t>
            </a:r>
            <a:r>
              <a:rPr lang="en-US" sz="1700" dirty="0" err="1"/>
              <a:t>total_count</a:t>
            </a:r>
            <a:r>
              <a:rPr lang="en-US" sz="1700" dirty="0"/>
              <a:t> desc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limit 5;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914401" y="239487"/>
            <a:ext cx="4506686" cy="1911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3A1130-3CE6-3D16-CB70-A581D105F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499" y="2405894"/>
            <a:ext cx="3420152" cy="243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65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5: Launch AD Campaign.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What day of the week do most users register on?  Provide insights on when to schedule an ad campaign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USED: select </a:t>
            </a:r>
            <a:r>
              <a:rPr lang="en-US" sz="1700" dirty="0" err="1"/>
              <a:t>dayname</a:t>
            </a:r>
            <a:r>
              <a:rPr lang="en-US" sz="1700" dirty="0"/>
              <a:t>(</a:t>
            </a:r>
            <a:r>
              <a:rPr lang="en-US" sz="1700" dirty="0" err="1"/>
              <a:t>created_at</a:t>
            </a:r>
            <a:r>
              <a:rPr lang="en-US" sz="1700" dirty="0"/>
              <a:t>) </a:t>
            </a:r>
            <a:r>
              <a:rPr lang="en-US" sz="1700" dirty="0" err="1"/>
              <a:t>day_created</a:t>
            </a:r>
            <a:r>
              <a:rPr lang="en-US" sz="1700" dirty="0"/>
              <a:t>,  count(*) as </a:t>
            </a:r>
            <a:r>
              <a:rPr lang="en-US" sz="1700" dirty="0" err="1"/>
              <a:t>total_days</a:t>
            </a: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from users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group by </a:t>
            </a:r>
            <a:r>
              <a:rPr lang="en-US" sz="1700" dirty="0" err="1"/>
              <a:t>day_created</a:t>
            </a:r>
            <a:r>
              <a:rPr lang="en-US" sz="1700" dirty="0"/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order by </a:t>
            </a:r>
            <a:r>
              <a:rPr lang="en-US" sz="1700" dirty="0" err="1"/>
              <a:t>total_days</a:t>
            </a:r>
            <a:r>
              <a:rPr lang="en-US" sz="1700" dirty="0"/>
              <a:t> desc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limit 1;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1144923" y="413658"/>
            <a:ext cx="4276164" cy="1280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5087A9-CD75-7806-C94B-8E7F99405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733" y="2526694"/>
            <a:ext cx="3505504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25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1: User Engagement.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Provide how many times does average user  posts on Instagram. Also, provide the total number  of photos on Instagram/total number of users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USED: 1. select (select count(*) from photos) /  (select count(*) from users) as avg;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2. select count(*) as </a:t>
            </a:r>
            <a:r>
              <a:rPr lang="en-US" sz="1700" dirty="0" err="1"/>
              <a:t>total_photos</a:t>
            </a:r>
            <a:r>
              <a:rPr lang="en-US" sz="1700" dirty="0"/>
              <a:t> from photos;  select count(*) as </a:t>
            </a:r>
            <a:r>
              <a:rPr lang="en-US" sz="1700" dirty="0" err="1"/>
              <a:t>total_users</a:t>
            </a:r>
            <a:r>
              <a:rPr lang="en-US" sz="1700" dirty="0"/>
              <a:t> from users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849087" y="413657"/>
            <a:ext cx="4572000" cy="1280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877B13-D50F-33E4-B057-BC3BEB965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6994" y="2145669"/>
            <a:ext cx="3353091" cy="256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605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F160FC-94BC-114C-5CA4-AAE33C2ED6C7}"/>
              </a:ext>
            </a:extLst>
          </p:cNvPr>
          <p:cNvSpPr txBox="1"/>
          <p:nvPr/>
        </p:nvSpPr>
        <p:spPr>
          <a:xfrm>
            <a:off x="1136397" y="502020"/>
            <a:ext cx="5323715" cy="16429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Insights: Investor Metrics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D001CE-12FC-1E46-8DCE-CF00F051A975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2: Bots and Fake Accounts.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Provide data on users (bots) who have liked every  single photo on the site (since any normal user would not  be able to do this).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USED: select </a:t>
            </a:r>
            <a:r>
              <a:rPr lang="en-US" sz="1700" dirty="0" err="1"/>
              <a:t>user_id</a:t>
            </a:r>
            <a:r>
              <a:rPr lang="en-US" sz="1700" dirty="0"/>
              <a:t>, </a:t>
            </a:r>
            <a:r>
              <a:rPr lang="en-US" sz="1700"/>
              <a:t>username, count</a:t>
            </a:r>
            <a:r>
              <a:rPr lang="en-US" sz="1700" dirty="0"/>
              <a:t>(*) as </a:t>
            </a:r>
            <a:r>
              <a:rPr lang="en-US" sz="1700" dirty="0" err="1"/>
              <a:t>number_of_likes</a:t>
            </a:r>
            <a:r>
              <a:rPr lang="en-US" sz="1700" dirty="0"/>
              <a:t>  from likes as l inner join users as u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on l.user_id=u.id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group by </a:t>
            </a:r>
            <a:r>
              <a:rPr lang="en-US" sz="1700" dirty="0" err="1"/>
              <a:t>user_id</a:t>
            </a: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having </a:t>
            </a:r>
            <a:r>
              <a:rPr lang="en-US" sz="1700" dirty="0" err="1"/>
              <a:t>number_of_likes</a:t>
            </a:r>
            <a:r>
              <a:rPr lang="en-US" sz="1700" dirty="0"/>
              <a:t>= (select count(*) from photos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375A2C-63B4-823F-31AF-C782611EA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967" y="1886211"/>
            <a:ext cx="4170530" cy="3117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5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48A3A8-6731-78D6-DDF8-9A80FE135C5D}"/>
              </a:ext>
            </a:extLst>
          </p:cNvPr>
          <p:cNvSpPr txBox="1"/>
          <p:nvPr/>
        </p:nvSpPr>
        <p:spPr>
          <a:xfrm>
            <a:off x="645065" y="1463040"/>
            <a:ext cx="3796306" cy="26909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Findings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2DDCE7-22C1-DD82-03C2-7A22B892A5A2}"/>
              </a:ext>
            </a:extLst>
          </p:cNvPr>
          <p:cNvSpPr txBox="1"/>
          <p:nvPr/>
        </p:nvSpPr>
        <p:spPr>
          <a:xfrm>
            <a:off x="5656218" y="740229"/>
            <a:ext cx="5542387" cy="50232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Darby_Herzog,Emilio_Bernier52,Elenor88,Nicole71,Jordyn.Jac  obson2 are the top 5 oldest users.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There are total 26 users who has never posted a single photo.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Zack_Kemmer93 is the winner of the contest with the  highest likes,48.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smile, beach, party, fun and concert are the top five most  commonly used hashtags.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In a week, most users register on Thursday.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An average user posts on </a:t>
            </a:r>
            <a:r>
              <a:rPr lang="en-US" sz="1600" dirty="0" err="1"/>
              <a:t>instagram</a:t>
            </a:r>
            <a:r>
              <a:rPr lang="en-US" sz="1600" dirty="0"/>
              <a:t> 2.57 times and  the total number of users and photos in </a:t>
            </a:r>
            <a:r>
              <a:rPr lang="en-US" sz="1600" dirty="0" err="1"/>
              <a:t>instagram</a:t>
            </a:r>
            <a:r>
              <a:rPr lang="en-US" sz="1600" dirty="0"/>
              <a:t> are 100 and  257.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There are total number of 13 fake/bot accounts that like on  every single picture in </a:t>
            </a:r>
            <a:r>
              <a:rPr lang="en-US" sz="1600" dirty="0" err="1"/>
              <a:t>instagram</a:t>
            </a:r>
            <a:r>
              <a:rPr lang="en-US" sz="16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10652E-B276-4CCE-9D7F-4157FFE4F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65" y="2629060"/>
            <a:ext cx="3615241" cy="270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87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08B4F6-2E20-91FC-AABD-0C518D628F00}"/>
              </a:ext>
            </a:extLst>
          </p:cNvPr>
          <p:cNvSpPr txBox="1"/>
          <p:nvPr/>
        </p:nvSpPr>
        <p:spPr>
          <a:xfrm>
            <a:off x="645065" y="1463040"/>
            <a:ext cx="3796306" cy="26909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Achievements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291CC9-1C73-B339-F5B8-0F33222787D1}"/>
              </a:ext>
            </a:extLst>
          </p:cNvPr>
          <p:cNvSpPr txBox="1"/>
          <p:nvPr/>
        </p:nvSpPr>
        <p:spPr>
          <a:xfrm>
            <a:off x="5656218" y="1463039"/>
            <a:ext cx="5542387" cy="4300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Data cleaning: This entire project has helped me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learning the approaches to convert raw data into clean  data.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Practical knowledge: Experienced a practical exposure  with different SQL commands and their uses in real life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industries.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Business optimization methods: Gained an idea on  how the industries and organizations optimize their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business problems and queries and learned the strategic  approaches that helps in the growth of an industry.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FAAA2F-39A7-F89C-F5FB-89DA54AB8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89" y="3207209"/>
            <a:ext cx="4011516" cy="233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533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5A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89628-E674-9DB1-17C3-BF3AF1A06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913" y="1831446"/>
            <a:ext cx="5112173" cy="319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32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E2994E-6C9C-6B20-A9DC-BE024183B42D}"/>
              </a:ext>
            </a:extLst>
          </p:cNvPr>
          <p:cNvSpPr txBox="1"/>
          <p:nvPr/>
        </p:nvSpPr>
        <p:spPr>
          <a:xfrm>
            <a:off x="1371599" y="294538"/>
            <a:ext cx="9895951" cy="1033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FD74FC-11FC-5A45-383A-30B7CBBD495F}"/>
              </a:ext>
            </a:extLst>
          </p:cNvPr>
          <p:cNvSpPr txBox="1"/>
          <p:nvPr/>
        </p:nvSpPr>
        <p:spPr>
          <a:xfrm>
            <a:off x="1371599" y="2318197"/>
            <a:ext cx="9724031" cy="3683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Project description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Objectives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Approach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Methodology and  software used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Schema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Insights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Key findings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Achievements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630341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060F5F-C489-6559-69D0-A3E7115B1C23}"/>
              </a:ext>
            </a:extLst>
          </p:cNvPr>
          <p:cNvSpPr txBox="1"/>
          <p:nvPr/>
        </p:nvSpPr>
        <p:spPr>
          <a:xfrm>
            <a:off x="1371599" y="294538"/>
            <a:ext cx="9895951" cy="1033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Project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B62BA7-985F-07C1-4519-19966C71D4AF}"/>
              </a:ext>
            </a:extLst>
          </p:cNvPr>
          <p:cNvSpPr txBox="1"/>
          <p:nvPr/>
        </p:nvSpPr>
        <p:spPr>
          <a:xfrm>
            <a:off x="1371600" y="2318197"/>
            <a:ext cx="3984172" cy="31790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A data analyst plays a huge role in business  optimization of any organization, in this project  I have answered some important queries  related to user engagement, marketing and  investor metrics with the help of a given  dataset that was used to dig deep into the  factors that can have help improving the  business and give insights to build further  modification.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57BDCC-6E30-4E1B-CD10-844E91C5F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856" y="2044370"/>
            <a:ext cx="3999323" cy="38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31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6BB69E-D348-BCF2-AD9C-1EF86650DAFD}"/>
              </a:ext>
            </a:extLst>
          </p:cNvPr>
          <p:cNvSpPr txBox="1"/>
          <p:nvPr/>
        </p:nvSpPr>
        <p:spPr>
          <a:xfrm>
            <a:off x="1136397" y="502020"/>
            <a:ext cx="5323715" cy="16429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Approach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D8DD0-2C82-5675-941B-C8F4E27B9FF8}"/>
              </a:ext>
            </a:extLst>
          </p:cNvPr>
          <p:cNvSpPr txBox="1"/>
          <p:nvPr/>
        </p:nvSpPr>
        <p:spPr>
          <a:xfrm>
            <a:off x="1136397" y="2514601"/>
            <a:ext cx="3119917" cy="2514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I have used relational database software to inspect and answer queries I was asked , gathered the information and loopholes  and jotted them down.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EC1409-1CCF-979B-23A3-9C02E630C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1822" y="909081"/>
            <a:ext cx="4158819" cy="507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06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8E0CD2-F32A-2C1F-7786-BACD8EFC942D}"/>
              </a:ext>
            </a:extLst>
          </p:cNvPr>
          <p:cNvSpPr txBox="1"/>
          <p:nvPr/>
        </p:nvSpPr>
        <p:spPr>
          <a:xfrm>
            <a:off x="1383564" y="348865"/>
            <a:ext cx="9718111" cy="1576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Methodology and software used</a:t>
            </a:r>
          </a:p>
        </p:txBody>
      </p:sp>
      <p:graphicFrame>
        <p:nvGraphicFramePr>
          <p:cNvPr id="11" name="TextBox 4">
            <a:extLst>
              <a:ext uri="{FF2B5EF4-FFF2-40B4-BE49-F238E27FC236}">
                <a16:creationId xmlns:a16="http://schemas.microsoft.com/office/drawing/2014/main" id="{A02C55D5-30E8-E58F-818C-122CFA7D31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4235123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5700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70E011-DA58-33C8-3DE0-D32A6B37B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571" y="1494065"/>
            <a:ext cx="7450591" cy="49785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362ECD-ACFF-95E9-9845-28588DE8DA21}"/>
              </a:ext>
            </a:extLst>
          </p:cNvPr>
          <p:cNvSpPr txBox="1"/>
          <p:nvPr/>
        </p:nvSpPr>
        <p:spPr>
          <a:xfrm>
            <a:off x="97971" y="511629"/>
            <a:ext cx="11266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Schema</a:t>
            </a:r>
          </a:p>
        </p:txBody>
      </p:sp>
    </p:spTree>
    <p:extLst>
      <p:ext uri="{BB962C8B-B14F-4D97-AF65-F5344CB8AC3E}">
        <p14:creationId xmlns:p14="http://schemas.microsoft.com/office/powerpoint/2010/main" val="1392874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6078F-4365-C668-48A5-685FB3560A82}"/>
              </a:ext>
            </a:extLst>
          </p:cNvPr>
          <p:cNvSpPr txBox="1"/>
          <p:nvPr/>
        </p:nvSpPr>
        <p:spPr>
          <a:xfrm>
            <a:off x="1136397" y="502020"/>
            <a:ext cx="5323715" cy="16429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Insights: Marketing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5A0DC-9360-BFD5-0975-B3B80B250A11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1: Rewarding Most Loyal Users.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Find the 5 oldest users of the Instagram  from the database provided.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 : select username, </a:t>
            </a:r>
            <a:r>
              <a:rPr lang="en-US" sz="1700" dirty="0" err="1"/>
              <a:t>created_at</a:t>
            </a: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from users order by created at </a:t>
            </a:r>
            <a:r>
              <a:rPr lang="en-US" sz="1700" dirty="0" err="1"/>
              <a:t>asc</a:t>
            </a:r>
            <a:r>
              <a:rPr lang="en-US" sz="1700" dirty="0"/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limit 5;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4B15CD-7E5D-DB5C-D298-C40BCB4C1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7738" y="2207276"/>
            <a:ext cx="4170530" cy="325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593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2: Remind Inactive Users to Start  Posting.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Find the users who have never  posted a single photo on Instagram.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 : select users.id, username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from users left join photos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on users.id= </a:t>
            </a:r>
            <a:r>
              <a:rPr lang="en-US" sz="1700" dirty="0" err="1"/>
              <a:t>photos.user_id</a:t>
            </a: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Where </a:t>
            </a:r>
            <a:r>
              <a:rPr lang="en-US" sz="1700" dirty="0" err="1"/>
              <a:t>image_url</a:t>
            </a:r>
            <a:r>
              <a:rPr lang="en-US" sz="1700" dirty="0"/>
              <a:t> is null;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236197-EA44-4D62-EA9C-E1ABF09A5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3938" y="1653755"/>
            <a:ext cx="4170530" cy="39307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1328565" y="413657"/>
            <a:ext cx="4092521" cy="1911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</p:spTree>
    <p:extLst>
      <p:ext uri="{BB962C8B-B14F-4D97-AF65-F5344CB8AC3E}">
        <p14:creationId xmlns:p14="http://schemas.microsoft.com/office/powerpoint/2010/main" val="552581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Query 3: Declaring Contest Winner.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TASK: Identify the winner of the contest  and provide their details to the team.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CODE USED : select username, p.id, </a:t>
            </a:r>
            <a:r>
              <a:rPr lang="en-US" sz="2000" dirty="0" err="1"/>
              <a:t>p.image_url</a:t>
            </a:r>
            <a:r>
              <a:rPr lang="en-US" sz="2000" dirty="0"/>
              <a:t>, count(*) as </a:t>
            </a:r>
            <a:r>
              <a:rPr lang="en-US" sz="2000" dirty="0" err="1"/>
              <a:t>total_count</a:t>
            </a:r>
            <a:r>
              <a:rPr lang="en-US" sz="2000" dirty="0"/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from photos as p join likes as l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on l.photo_id=p.id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join users as u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on p.user_id=u.id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group by p.id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order by </a:t>
            </a:r>
            <a:r>
              <a:rPr lang="en-US" sz="2000" dirty="0" err="1"/>
              <a:t>total_count</a:t>
            </a:r>
            <a:r>
              <a:rPr lang="en-US" sz="2000" dirty="0"/>
              <a:t> desc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limit 1;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925287" y="413658"/>
            <a:ext cx="4495800" cy="1280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3F0CCC-C60E-E70C-E0FE-867519ADF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108" y="2405894"/>
            <a:ext cx="4392502" cy="287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723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907</Words>
  <Application>Microsoft Office PowerPoint</Application>
  <PresentationFormat>Widescreen</PresentationFormat>
  <Paragraphs>121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Algerian</vt:lpstr>
      <vt:lpstr>Aptos</vt:lpstr>
      <vt:lpstr>Aptos Display</vt:lpstr>
      <vt:lpstr>Arial</vt:lpstr>
      <vt:lpstr>Baguet Script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Kumari, Rakhi C.</dc:creator>
  <cp:lastModifiedBy>Kumari, Rakhi C.</cp:lastModifiedBy>
  <cp:revision>2</cp:revision>
  <dcterms:created xsi:type="dcterms:W3CDTF">2024-07-13T10:49:31Z</dcterms:created>
  <dcterms:modified xsi:type="dcterms:W3CDTF">2024-07-14T03:05:31Z</dcterms:modified>
</cp:coreProperties>
</file>

<file path=docProps/thumbnail.jpeg>
</file>